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70" r:id="rId5"/>
    <p:sldId id="264" r:id="rId6"/>
    <p:sldId id="288" r:id="rId7"/>
    <p:sldId id="271" r:id="rId8"/>
    <p:sldId id="275" r:id="rId9"/>
    <p:sldId id="277" r:id="rId10"/>
    <p:sldId id="280" r:id="rId11"/>
    <p:sldId id="283" r:id="rId12"/>
    <p:sldId id="279" r:id="rId13"/>
    <p:sldId id="276" r:id="rId14"/>
    <p:sldId id="274" r:id="rId15"/>
    <p:sldId id="284" r:id="rId16"/>
    <p:sldId id="287" r:id="rId17"/>
    <p:sldId id="285" r:id="rId18"/>
    <p:sldId id="286" r:id="rId19"/>
    <p:sldId id="289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28" y="4643446"/>
            <a:ext cx="4515414" cy="15841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 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вос-ли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ср.гр.: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Кцоева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Т.С.;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Алборова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571612"/>
            <a:ext cx="864096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Позновательно-творческий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проект </a:t>
            </a:r>
            <a:endParaRPr kumimoji="0" lang="ru-RU" sz="4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«Домашние животные»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1506" name="Picture 2" descr="Домашние 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5143537" cy="33194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Работа с родителями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928802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* </a:t>
            </a:r>
            <a:r>
              <a:rPr lang="ru-RU" sz="3200" b="1" dirty="0" smtClean="0">
                <a:solidFill>
                  <a:schemeClr val="tx2"/>
                </a:solidFill>
              </a:rPr>
              <a:t>Привлечение к оказанию помощи в сборе иллюстративного материала, раскрасок, мультфильмов, </a:t>
            </a:r>
            <a:r>
              <a:rPr lang="ru-RU" sz="3200" b="1" dirty="0" err="1" smtClean="0">
                <a:solidFill>
                  <a:schemeClr val="tx2"/>
                </a:solidFill>
              </a:rPr>
              <a:t>презинтации</a:t>
            </a:r>
            <a:r>
              <a:rPr lang="ru-RU" sz="3200" b="1" dirty="0" smtClean="0">
                <a:solidFill>
                  <a:schemeClr val="tx2"/>
                </a:solidFill>
              </a:rPr>
              <a:t> по теме проекта. 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* Консультации на темы: «Домашнее животное и ребёнок» «Зачем ребёнку домашнее животное?» «Дети и домашние животные. Кто, когда и зачем»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 * Участие в фотовыставке «Моё любимое животное»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Наблюдаем за черепахами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Критина\Desktop\IMG-20150203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721523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Наблюдаем за повадками кошки -Мурки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50204_073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1" y="2000240"/>
            <a:ext cx="7572429" cy="471490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сказок и </a:t>
            </a:r>
            <a:r>
              <a:rPr lang="ru-RU" dirty="0" err="1" smtClean="0"/>
              <a:t>рассказов,игры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20150204_074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4352956" cy="4714908"/>
          </a:xfrm>
        </p:spPr>
      </p:pic>
      <p:pic>
        <p:nvPicPr>
          <p:cNvPr id="6" name="Содержимое 5" descr="20150204_0926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281518" cy="4714908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92961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Играем в дидактические игры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20150204_0724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357718" cy="4929222"/>
          </a:xfrm>
        </p:spPr>
      </p:pic>
      <p:pic>
        <p:nvPicPr>
          <p:cNvPr id="6" name="Содержимое 5" descr="20150204_0727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35292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54234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дидактические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maam.ru/upload/blogs/detsad-216518-1399656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650085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     Лепка «Щенок»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Критина\Desktop\20150212_10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71966" cy="4643470"/>
          </a:xfrm>
          <a:prstGeom prst="rect">
            <a:avLst/>
          </a:prstGeom>
          <a:noFill/>
        </p:spPr>
      </p:pic>
      <p:pic>
        <p:nvPicPr>
          <p:cNvPr id="35843" name="Picture 3" descr="C:\Users\Критина\Desktop\20150212_10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3577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Коллективная аппликация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Критина\Desktop\IMG-20150213-WA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«ДРУЗЬЯ»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C:\Users\Критина\Desktop\IMG-20150213-WA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929486" cy="928694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Инсценировка </a:t>
            </a:r>
            <a:r>
              <a:rPr lang="ru-RU" sz="3600" dirty="0" smtClean="0">
                <a:solidFill>
                  <a:schemeClr val="accent1"/>
                </a:solidFill>
              </a:rPr>
              <a:t>«</a:t>
            </a:r>
            <a:r>
              <a:rPr lang="ru-RU" sz="3600" dirty="0" smtClean="0">
                <a:solidFill>
                  <a:srgbClr val="0070C0"/>
                </a:solidFill>
              </a:rPr>
              <a:t>Репка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Критина\Desktop\20150216_11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5009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0"/>
            <a:ext cx="7772400" cy="414340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                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Воспитание бережного и заботливого отношения к животным имеет большое значение в дошкольный период в жизни ребенка. Мир животных чрезвычайно привлекателен, животные в доме - важный фактор воспитания. Но не может быть добрым человек, который не любит животных, который никогда не проявил о них заботу Вовлекая ребенка в совместную деятельность по уходу за домашними питомцами, взрослые развивают в нем чуткость, побуждают к сочувствию , воспитывают готовность помогать делом 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23"/>
            <a:ext cx="7772400" cy="714379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Актуальность 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6000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 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Проект “Домашние животные» был направлен на расширение знаний детей об особенностях домашних животных, их роли в жизни человека. В результате проведенной работы дошкольники понимают и знают: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*  что домашние животные играют в жизни человека важную роль.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 *  как ухаживать за домашними животными, где живут, чем питаются.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u="sng" dirty="0" smtClean="0">
                <a:solidFill>
                  <a:schemeClr val="tx2"/>
                </a:solidFill>
              </a:rPr>
              <a:t>В результате проведенной работы отмечено: </a:t>
            </a: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       *  Развитие у детей устойчивого интереса к представителям животного мира – домашним животным. 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*  Активное включение родителей в педагогический процесс ДОУ, укрепление заинтересованности в сотрудничестве с детским садом. Можно сделать вывод, что благодаря проведённым занятиям, беседам, игровой деятельности произошло закрепление и улучшение знаний детей по данной теме.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4" name="Picture 2" descr="http://kotyata.net/wp-content/uploads/2013/02/wpid-oboi_kotenok_mashet_lapkoj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478634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ВИД ПРОЕКТА </a:t>
            </a:r>
            <a:r>
              <a:rPr lang="ru-RU" sz="2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ru-RU" sz="2800" b="1" i="1" dirty="0" err="1" smtClean="0">
                <a:solidFill>
                  <a:schemeClr val="tx2"/>
                </a:solidFill>
                <a:latin typeface="+mn-lt"/>
              </a:rPr>
              <a:t>Позновательно-творческий</a:t>
            </a:r>
            <a:r>
              <a:rPr lang="ru-RU" sz="2800" b="1" i="1" dirty="0" smtClean="0">
                <a:solidFill>
                  <a:schemeClr val="tx2"/>
                </a:solidFill>
                <a:latin typeface="+mn-lt"/>
              </a:rPr>
              <a:t> , групповой , краткосрочный </a:t>
            </a:r>
            <a:endParaRPr lang="ru-RU" sz="28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7410" name="Picture 2" descr="Немного смешных картинок с деть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8313" cy="135732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cs typeface="Aharoni" pitchFamily="2" charset="-79"/>
              </a:rPr>
              <a:t>Цель проекта -</a:t>
            </a:r>
            <a:r>
              <a:rPr lang="ru-RU" sz="1800" dirty="0" smtClean="0"/>
              <a:t>Расширить и обобщить знания детей о домашних животных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00108"/>
            <a:ext cx="4614866" cy="5126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400420" cy="369729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Задачи проекта: </a:t>
            </a:r>
            <a:r>
              <a:rPr lang="ru-RU" sz="1600" b="1" dirty="0" smtClean="0"/>
              <a:t>УТОЧНИТЬ ПРЕДСТАВЛЕНИЯ ДЕТЕЙ О ДОМАШНИХ ЖИВОТНЫХ, ИХ ВНЕШНЕМ ВИДЕ, КАКИЕ ГОЛОСА ПОДАЮТ, ГДЕ ЖИВУТ, ЧЕМ ПИТАЮТСЯ, КАКУЮ ПОЛЬЗУ ПРИНОСЯТ.  ВОСПИТЫВАТЬ ГУМАННОЕ ОТНОШЕНИЕ К ЖИВОТНЫМ.  РАЗВИВАТЬ РЕЧЬ, МЫШЛЕНИЕ, ЛЮБОЗНАТЕЛЬНОСТЬ, ВООБРАЖЕНИЕ, ОБОГАЩАТЬ СЛОВАРНЫЙ ЗАПАС</a:t>
            </a:r>
            <a:endParaRPr lang="ru-RU" sz="1600" b="1" dirty="0"/>
          </a:p>
        </p:txBody>
      </p:sp>
      <p:pic>
        <p:nvPicPr>
          <p:cNvPr id="1026" name="Picture 2" descr="C:\Users\Критина\Desktop\IMG-20150214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145084" cy="6286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5716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+mn-lt"/>
              </a:rPr>
              <a:t>Участники проекта :дети средней группы , воспитатели , родители </a:t>
            </a:r>
            <a:endParaRPr lang="ru-RU" sz="32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2" name="Picture 2" descr="Форум ролевой онлайн-игры &quot;Пара Па: Город Танце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214974" cy="38766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2543163" cy="335758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Иришка : «Это мой Леопольд!»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итина\Desktop\IMG-20150215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425" y="214290"/>
            <a:ext cx="5910293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7"/>
            <a:ext cx="77724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Этапы реализации проекта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071678"/>
            <a:ext cx="8207405" cy="3929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1.ОРГАНИЗАЦИОННЫЙ (ПОДГОТОВИТЕЛЬНЫЙ):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Подбор иллюстративного материала по теме «Домашние животные»;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Подбор художественной литературы (сказок, рассказов, стихов) по теме;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Подбор дидактических игр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723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2.ПЛАН РЕАЛИЗАЦИИ ПРОЕКТА: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857364"/>
            <a:ext cx="78581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Формы и методы работы :</a:t>
            </a:r>
          </a:p>
          <a:p>
            <a:r>
              <a:rPr lang="ru-RU" dirty="0" smtClean="0"/>
              <a:t>  * </a:t>
            </a:r>
            <a:r>
              <a:rPr lang="ru-RU" b="1" i="1" dirty="0" smtClean="0">
                <a:solidFill>
                  <a:schemeClr val="tx2"/>
                </a:solidFill>
              </a:rPr>
              <a:t>НОД по </a:t>
            </a:r>
            <a:r>
              <a:rPr lang="ru-RU" b="1" i="1" dirty="0" err="1" smtClean="0">
                <a:solidFill>
                  <a:schemeClr val="tx2"/>
                </a:solidFill>
              </a:rPr>
              <a:t>по</a:t>
            </a:r>
            <a:r>
              <a:rPr lang="ru-RU" b="1" i="1" dirty="0" smtClean="0">
                <a:solidFill>
                  <a:schemeClr val="tx2"/>
                </a:solidFill>
              </a:rPr>
              <a:t> темам: «На бабушкином дворе», «На птичьем дворе», «Кошка и собака - наши милые друзья». 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Беседы, рассматривание иллюстраций, книг, энциклопедий о животных, просмотр мультфильмов.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Обучение детей отгадыванию загадок. </a:t>
            </a:r>
            <a:endParaRPr lang="ru-RU" b="1" i="1" dirty="0" err="1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 * Создание выставки «Домашние животные».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Чтение сказок «Репка», "Волк и козлята " ; рассказов: В. </a:t>
            </a:r>
            <a:r>
              <a:rPr lang="ru-RU" b="1" i="1" dirty="0" err="1" smtClean="0">
                <a:solidFill>
                  <a:schemeClr val="tx2"/>
                </a:solidFill>
              </a:rPr>
              <a:t>Сутеева</a:t>
            </a:r>
            <a:r>
              <a:rPr lang="ru-RU" b="1" i="1" dirty="0" smtClean="0">
                <a:solidFill>
                  <a:schemeClr val="tx2"/>
                </a:solidFill>
              </a:rPr>
              <a:t> «Цыплёнок и утёнок», В. Берестов "Коза " , А. Крылов "Заболел петух ангиной" ,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А. Пантелеев "Как поросёнок говорить научился ".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Проведение дидактических игр «Угадай и назови», «Мамы и их детки», «Кто кем станет?», «Чем накормить? », «Домашние или дикие?».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Участие в создании выставки рисунков «В мире животных»; 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* Подготовка к демонстрации сказки «Репка»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928670"/>
            <a:ext cx="4429156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3.ИТОГ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 * </a:t>
            </a:r>
            <a:r>
              <a:rPr lang="ru-RU" sz="3200" b="1" dirty="0" smtClean="0">
                <a:solidFill>
                  <a:schemeClr val="tx2"/>
                </a:solidFill>
              </a:rPr>
              <a:t>В</a:t>
            </a:r>
            <a:r>
              <a:rPr lang="ru-RU" sz="3200" b="1" dirty="0" smtClean="0">
                <a:solidFill>
                  <a:schemeClr val="tx2"/>
                </a:solidFill>
              </a:rPr>
              <a:t>ыставка  </a:t>
            </a:r>
            <a:r>
              <a:rPr lang="ru-RU" sz="3200" b="1" dirty="0" smtClean="0">
                <a:solidFill>
                  <a:schemeClr val="tx2"/>
                </a:solidFill>
              </a:rPr>
              <a:t>детских </a:t>
            </a:r>
            <a:r>
              <a:rPr lang="ru-RU" sz="3200" b="1" dirty="0" smtClean="0">
                <a:solidFill>
                  <a:schemeClr val="tx2"/>
                </a:solidFill>
              </a:rPr>
              <a:t>работ ;         </a:t>
            </a:r>
            <a:endParaRPr lang="ru-RU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 *Демонстрация сказки-драматизации «Репка»; 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 * Выступление на педсовете (презентация проекта) 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502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                Воспитание бережного и заботливого отношения к животным имеет большое значение в дошкольный период в жизни ребенка. Мир животных чрезвычайно привлекателен, животные в доме - важный фактор воспитания. Но не может быть добрым человек, который не любит животных, который никогда не проявил о них заботу Вовлекая ребенка в совместную деятельность по уходу за домашними питомцами, взрослые развивают в нем чуткость, побуждают к сочувствию , воспитывают готовность помогать делом .</vt:lpstr>
      <vt:lpstr>ВИД ПРОЕКТА : Позновательно-творческий , групповой , краткосрочный </vt:lpstr>
      <vt:lpstr>Цель проекта -Расширить и обобщить знания детей о домашних животных</vt:lpstr>
      <vt:lpstr>Участники проекта :дети средней группы , воспитатели , родители </vt:lpstr>
      <vt:lpstr>Иришка : «Это мой Леопольд!»</vt:lpstr>
      <vt:lpstr>Этапы реализации проекта </vt:lpstr>
      <vt:lpstr> 2.ПЛАН РЕАЛИЗАЦИИ ПРОЕКТА:</vt:lpstr>
      <vt:lpstr> 3.ИТОГ </vt:lpstr>
      <vt:lpstr>Работа с родителями </vt:lpstr>
      <vt:lpstr>Наблюдаем за черепахами </vt:lpstr>
      <vt:lpstr>Наблюдаем за повадками кошки -Мурки</vt:lpstr>
      <vt:lpstr>Чтение сказок и рассказов,игры </vt:lpstr>
      <vt:lpstr>Играем в дидактические игры </vt:lpstr>
      <vt:lpstr>дидактические игры</vt:lpstr>
      <vt:lpstr>       Лепка «Щенок»</vt:lpstr>
      <vt:lpstr>Коллективная аппликация </vt:lpstr>
      <vt:lpstr>«ДРУЗЬЯ» </vt:lpstr>
      <vt:lpstr>Инсценировка «Репка»</vt:lpstr>
      <vt:lpstr>Выводы : Проект “Домашние животные» был направлен на расширение знаний детей об особенностях домашних животных, их роли в жизни человека. В результате проведенной работы дошкольники понимают и знают:  *  что домашние животные играют в жизни человека важную роль.   *  как ухаживать за домашними животными, где живут, чем питаются.   В результате проведенной работы отмечено:         *  Развитие у детей устойчивого интереса к представителям животного мира – домашним животным.  *  Активное включение родителей в педагогический процесс ДОУ, укрепление заинтересованности в сотрудничестве с детским садом. Можно сделать вывод, что благодаря проведённым занятиям, беседам, игровой деятельности произошло закрепление и улучшение знаний детей по данной теме.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Критина</cp:lastModifiedBy>
  <cp:revision>48</cp:revision>
  <dcterms:created xsi:type="dcterms:W3CDTF">2013-07-29T17:42:42Z</dcterms:created>
  <dcterms:modified xsi:type="dcterms:W3CDTF">2015-02-18T17:02:17Z</dcterms:modified>
</cp:coreProperties>
</file>