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4" r:id="rId5"/>
    <p:sldId id="266" r:id="rId6"/>
    <p:sldId id="265" r:id="rId7"/>
    <p:sldId id="267" r:id="rId8"/>
    <p:sldId id="258" r:id="rId9"/>
    <p:sldId id="273" r:id="rId10"/>
    <p:sldId id="269" r:id="rId11"/>
    <p:sldId id="262" r:id="rId12"/>
    <p:sldId id="263" r:id="rId13"/>
    <p:sldId id="268" r:id="rId14"/>
    <p:sldId id="274" r:id="rId15"/>
    <p:sldId id="272" r:id="rId16"/>
    <p:sldId id="260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ogoom.com_1356777739_snegovi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032" y="3356992"/>
            <a:ext cx="3057547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620688"/>
            <a:ext cx="7128792" cy="5904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ogoom.com_1356777739_snegovi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140968"/>
            <a:ext cx="3275856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A180-4554-40AF-B43F-E69B91D3015A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662D-D6A8-4018-96DE-7ED81D890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ПРОЕКТ </a:t>
            </a:r>
            <a:r>
              <a:rPr lang="ru-RU" sz="5400" b="1" i="1" u="sng" dirty="0" smtClean="0">
                <a:solidFill>
                  <a:srgbClr val="7030A0"/>
                </a:solidFill>
              </a:rPr>
              <a:t>«СНЕГОВИК»</a:t>
            </a:r>
            <a:br>
              <a:rPr lang="ru-RU" sz="5400" b="1" i="1" u="sng" dirty="0" smtClean="0">
                <a:solidFill>
                  <a:srgbClr val="7030A0"/>
                </a:solidFill>
              </a:rPr>
            </a:br>
            <a:endParaRPr lang="ru-RU" sz="5400" b="1" i="1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857364"/>
            <a:ext cx="7929618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МБДОУ №1</a:t>
            </a:r>
            <a:r>
              <a:rPr lang="en-US" b="1" dirty="0" smtClean="0">
                <a:solidFill>
                  <a:srgbClr val="C00000"/>
                </a:solidFill>
              </a:rPr>
              <a:t>  II</a:t>
            </a:r>
            <a:r>
              <a:rPr lang="ru-RU" b="1" dirty="0" smtClean="0">
                <a:solidFill>
                  <a:srgbClr val="C00000"/>
                </a:solidFill>
              </a:rPr>
              <a:t> Младшая группа :</a:t>
            </a:r>
            <a:r>
              <a:rPr lang="ru-RU" b="1" dirty="0" err="1" smtClean="0">
                <a:solidFill>
                  <a:srgbClr val="C00000"/>
                </a:solidFill>
              </a:rPr>
              <a:t>Вос-ли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Гуевская</a:t>
            </a:r>
            <a:r>
              <a:rPr lang="ru-RU" b="1" dirty="0" smtClean="0">
                <a:solidFill>
                  <a:srgbClr val="C00000"/>
                </a:solidFill>
              </a:rPr>
              <a:t> С.Д. ;</a:t>
            </a:r>
            <a:r>
              <a:rPr lang="ru-RU" b="1" dirty="0" err="1" smtClean="0">
                <a:solidFill>
                  <a:srgbClr val="C00000"/>
                </a:solidFill>
              </a:rPr>
              <a:t>Тедеева</a:t>
            </a:r>
            <a:r>
              <a:rPr lang="ru-RU" b="1" dirty="0" smtClean="0">
                <a:solidFill>
                  <a:srgbClr val="C00000"/>
                </a:solidFill>
              </a:rPr>
              <a:t> С.З.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сказок , игры со снегом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Критина\Desktop\Camera\20150204_0715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Критина\Desktop\IMG-20150130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8628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Апликация</a:t>
            </a:r>
            <a:r>
              <a:rPr lang="ru-RU" b="1" dirty="0" smtClean="0">
                <a:solidFill>
                  <a:srgbClr val="7030A0"/>
                </a:solidFill>
              </a:rPr>
              <a:t> ватой «Наш весёлый снеговик»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50119_074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357298"/>
            <a:ext cx="6143668" cy="500066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Друзья Снеговика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Users\Критина\Desktop\Camera\IMG-20150206-WA0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6072230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Аппликация «Снеговик»-техника обрывания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Критина\Desktop\IMG-20150213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3451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72140"/>
            <a:ext cx="5486400" cy="571504"/>
          </a:xfrm>
        </p:spPr>
        <p:txBody>
          <a:bodyPr/>
          <a:lstStyle/>
          <a:p>
            <a:r>
              <a:rPr lang="ru-RU" dirty="0" smtClean="0"/>
              <a:t>Нетрадиционное рисование «Снег»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ритина\Desktop\IMG-20150203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21523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</a:rPr>
              <a:t>Тестопластика</a:t>
            </a:r>
            <a:r>
              <a:rPr lang="ru-RU" sz="3600" b="1" dirty="0" smtClean="0">
                <a:solidFill>
                  <a:srgbClr val="7030A0"/>
                </a:solidFill>
              </a:rPr>
              <a:t> «Снеговики»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итина\Desktop\20150211_103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143404" cy="5214974"/>
          </a:xfrm>
          <a:prstGeom prst="rect">
            <a:avLst/>
          </a:prstGeom>
          <a:noFill/>
        </p:spPr>
      </p:pic>
      <p:pic>
        <p:nvPicPr>
          <p:cNvPr id="1027" name="Picture 3" descr="C:\Users\Критина\Desktop\20150211_104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Итоговое мероприятие -Спортивное развлечение «Снеговик»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20150203_0806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000372"/>
            <a:ext cx="4038600" cy="3243264"/>
          </a:xfrm>
        </p:spPr>
      </p:pic>
      <p:pic>
        <p:nvPicPr>
          <p:cNvPr id="6" name="Содержимое 5" descr="20150203_0815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000372"/>
            <a:ext cx="4038600" cy="324326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57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Результаты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-Углубились знания детей о сезонных изменениях в природе</a:t>
            </a:r>
            <a:br>
              <a:rPr lang="ru-RU" dirty="0" smtClean="0"/>
            </a:br>
            <a:r>
              <a:rPr lang="ru-RU" dirty="0" smtClean="0"/>
              <a:t>-Развитие  исследовательской деятельности детей и творческих способностей </a:t>
            </a:r>
            <a:br>
              <a:rPr lang="ru-RU" dirty="0" smtClean="0"/>
            </a:br>
            <a:r>
              <a:rPr lang="ru-RU" dirty="0" smtClean="0"/>
              <a:t>-Развитие диалогической и связной речи детей , обогащение словаря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-Расширение картотеки игр зимней направленности (</a:t>
            </a:r>
            <a:r>
              <a:rPr lang="ru-RU" dirty="0" err="1" smtClean="0"/>
              <a:t>дид</a:t>
            </a:r>
            <a:r>
              <a:rPr lang="ru-RU" dirty="0" smtClean="0"/>
              <a:t>., </a:t>
            </a:r>
            <a:r>
              <a:rPr lang="ru-RU" dirty="0" err="1" smtClean="0"/>
              <a:t>подв</a:t>
            </a:r>
            <a:r>
              <a:rPr lang="ru-RU" dirty="0" smtClean="0"/>
              <a:t> .пальчиковые игры ими детьми в свободной деятельности </a:t>
            </a:r>
            <a:br>
              <a:rPr lang="ru-RU" dirty="0" smtClean="0"/>
            </a:br>
            <a:r>
              <a:rPr lang="ru-RU" dirty="0" smtClean="0"/>
              <a:t>-Приобщение родителей в творческую работу с детьми , укрепление заинтересованности в сотрудничестве с детским садом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Зима пришла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4882343_0_94e1a_90a7c715_X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6000792" cy="4525963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часть .Актуальность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429684" cy="3645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Детский сад сегодня - это образовательное учреждение, обеспечивающее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физкультурно</a:t>
            </a:r>
            <a:r>
              <a:rPr lang="ru-RU" sz="2400" b="1" i="1" dirty="0" smtClean="0">
                <a:solidFill>
                  <a:srgbClr val="7030A0"/>
                </a:solidFill>
              </a:rPr>
              <a:t> - оздоровительное, познавательно - речевое, художественно - эстетическое, социально - личностное развитие детей. Эколога - ориентированное направление можно выделить отдельно, и в тоже время оно интегрировано входит в каждое из вышеперечисленных направлений, так как имеет огромное влияние на интеллектуальное, творческое и нравственное воспитание, формирующее современную образованную личность. Наиболее эффективный способ реализации задач экологического образования - это организация проектной деятельности.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 часть .Определение предмета исследования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43050"/>
            <a:ext cx="6643734" cy="44831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    </a:t>
            </a:r>
            <a:r>
              <a:rPr lang="ru-RU" b="1" i="1" dirty="0" smtClean="0">
                <a:solidFill>
                  <a:srgbClr val="7030A0"/>
                </a:solidFill>
              </a:rPr>
              <a:t>Большую роль в экологическом образовании детей играет практическая, исследовательская деятельность в изучении природных ресурсов. Ведь в процессе детского исследования ребенок получает конкретные познавательные навыки: учится наблюдать, рассуждать, планировать работу, учится прогнозировать результат, экспериментировать, сравнивать, анализировать, делать выводы и обобщения, словом развивает познавательные способности. Поэтому, детям предоставляется дополнительная возможность приобщиться к исследовательской работе, как к ведущему способу познания окружающего мира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815290" cy="135732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3 часть.  Формулировка проблемы.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6715172" cy="51435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Познавательная деятельность формирует любознательность, желание познавать законы окружающего мира. Необходимо любознательность сделать процессом управляемым, так как она должна формировать у ребёнка эстетические и нравственные чувства. Очень важно развить у ребенка внимание, мышление, речь, пробудить интерес к окружающему миру, сформировать умения делать открытия и удивляться </a:t>
            </a:r>
            <a:r>
              <a:rPr lang="ru-RU" b="1" i="1" dirty="0" err="1" smtClean="0">
                <a:solidFill>
                  <a:srgbClr val="7030A0"/>
                </a:solidFill>
              </a:rPr>
              <a:t>имКак-то</a:t>
            </a:r>
            <a:r>
              <a:rPr lang="ru-RU" b="1" i="1" dirty="0" smtClean="0">
                <a:solidFill>
                  <a:srgbClr val="7030A0"/>
                </a:solidFill>
              </a:rPr>
              <a:t> на прогулке зимой дети попросили слепить снеговика, но почему-то никак это у нас не получалось  «Почему? »  В беседе дети затруднялись ответить на поставленный вопрос. «Почему не удалось слепить снеговика?», « Что такое снег?»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 часть. Выдвижение  гипотезы.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142984"/>
            <a:ext cx="6786610" cy="49292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Захотелось рассказать и показать детям , что снеговик -  это снежная постройка, которая состоит из снега, а снег в свою очередь это одно из состояний воды, а вода может превращаться также в лёд, в снег;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Обогатить знания детей о природном объекте – воде, выявить свойства воды.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Повысить познавательный интерес к экспериментам;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Развивать  у детей наблюдательность;</a:t>
            </a:r>
          </a:p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Обогатить  активный  и пассивный  словарь детей  за счёт слов : «холодный»,  «звёздочка-малютка», « Зимушка-зима».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 часть. Проверка гипотезы.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214423"/>
            <a:ext cx="6858048" cy="450059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Цель проекта: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Развитие познавательных и творческих способностей детей в процессе ознакомления  со снегом и экспериментальной деятельности с водой и льдом 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7030A0"/>
                </a:solidFill>
              </a:rPr>
              <a:t>Дать детям элементарные представления о природном объекте- воде, её превращениях в снег, в лёд.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Обогатить словарный запас детей по данной теме.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7030A0"/>
                </a:solidFill>
              </a:rPr>
              <a:t>Формировать познавательную активность детей при проведении опытов, экспериментов и наблюдений.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Закрепить понятия «белый», «круглый», «холодный», «шар».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Тип </a:t>
            </a:r>
            <a:r>
              <a:rPr lang="ru-RU" b="1" dirty="0" err="1" smtClean="0">
                <a:solidFill>
                  <a:srgbClr val="FF0000"/>
                </a:solidFill>
              </a:rPr>
              <a:t>проекта:</a:t>
            </a:r>
            <a:r>
              <a:rPr lang="ru-RU" b="1" dirty="0" err="1" smtClean="0">
                <a:solidFill>
                  <a:srgbClr val="7030A0"/>
                </a:solidFill>
              </a:rPr>
              <a:t>позновательно-творческий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Участники:</a:t>
            </a:r>
            <a:r>
              <a:rPr lang="ru-RU" b="1" dirty="0" smtClean="0">
                <a:solidFill>
                  <a:srgbClr val="7030A0"/>
                </a:solidFill>
              </a:rPr>
              <a:t> воспитатели группы –</a:t>
            </a:r>
            <a:r>
              <a:rPr lang="ru-RU" b="1" dirty="0" err="1" smtClean="0">
                <a:solidFill>
                  <a:srgbClr val="7030A0"/>
                </a:solidFill>
              </a:rPr>
              <a:t>Гуевская</a:t>
            </a:r>
            <a:r>
              <a:rPr lang="ru-RU" b="1" dirty="0" smtClean="0">
                <a:solidFill>
                  <a:srgbClr val="7030A0"/>
                </a:solidFill>
              </a:rPr>
              <a:t> С.Д. </a:t>
            </a:r>
            <a:r>
              <a:rPr lang="ru-RU" b="1" dirty="0" err="1" smtClean="0">
                <a:solidFill>
                  <a:srgbClr val="7030A0"/>
                </a:solidFill>
              </a:rPr>
              <a:t>Тедеева</a:t>
            </a:r>
            <a:r>
              <a:rPr lang="ru-RU" b="1" dirty="0" smtClean="0">
                <a:solidFill>
                  <a:srgbClr val="7030A0"/>
                </a:solidFill>
              </a:rPr>
              <a:t> С.З., муз. руководитель –</a:t>
            </a:r>
            <a:r>
              <a:rPr lang="ru-RU" b="1" dirty="0" err="1" smtClean="0">
                <a:solidFill>
                  <a:srgbClr val="7030A0"/>
                </a:solidFill>
              </a:rPr>
              <a:t>Тедеева</a:t>
            </a:r>
            <a:r>
              <a:rPr lang="ru-RU" b="1" dirty="0" smtClean="0">
                <a:solidFill>
                  <a:srgbClr val="7030A0"/>
                </a:solidFill>
              </a:rPr>
              <a:t>  Ж.Т. ,дети  </a:t>
            </a:r>
            <a:r>
              <a:rPr lang="en-US" b="1" dirty="0" smtClean="0">
                <a:solidFill>
                  <a:srgbClr val="7030A0"/>
                </a:solidFill>
              </a:rPr>
              <a:t>II</a:t>
            </a:r>
            <a:r>
              <a:rPr lang="ru-RU" b="1" dirty="0" smtClean="0">
                <a:solidFill>
                  <a:srgbClr val="7030A0"/>
                </a:solidFill>
              </a:rPr>
              <a:t>младшей группы, родители.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Длительность:</a:t>
            </a:r>
            <a:r>
              <a:rPr lang="ru-RU" b="1" dirty="0" smtClean="0">
                <a:solidFill>
                  <a:srgbClr val="7030A0"/>
                </a:solidFill>
              </a:rPr>
              <a:t>  3 недели </a:t>
            </a:r>
            <a:r>
              <a:rPr lang="ru-RU" b="1" dirty="0" smtClean="0">
                <a:solidFill>
                  <a:srgbClr val="7030A0"/>
                </a:solidFill>
              </a:rPr>
              <a:t>-- с 12.01.15г- по 2.02.15г. </a:t>
            </a:r>
            <a:r>
              <a:rPr lang="ru-RU" b="1" dirty="0" smtClean="0">
                <a:solidFill>
                  <a:srgbClr val="7030A0"/>
                </a:solidFill>
              </a:rPr>
              <a:t>(краткосрочный).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72074"/>
            <a:ext cx="5486400" cy="5667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   </a:t>
            </a:r>
            <a:r>
              <a:rPr lang="ru-RU" sz="4000" dirty="0" smtClean="0">
                <a:solidFill>
                  <a:schemeClr val="accent2"/>
                </a:solidFill>
              </a:rPr>
              <a:t>Играем в снежки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7278687" y="628651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IMG-20150129-WA00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>
          <a:xfrm>
            <a:off x="1792288" y="612775"/>
            <a:ext cx="6208736" cy="411480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Опыты с водой и льдом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6065860" cy="642942"/>
          </a:xfrm>
        </p:spPr>
        <p:txBody>
          <a:bodyPr/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098" name="Picture 2" descr="C:\Users\Критина\Desktop\20150212_1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6072230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гов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Снеговик</Template>
  <TotalTime>142</TotalTime>
  <Words>566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Снеговик</vt:lpstr>
      <vt:lpstr>ПРОЕКТ «СНЕГОВИК» </vt:lpstr>
      <vt:lpstr>Зима пришла</vt:lpstr>
      <vt:lpstr>1 часть .Актуальность проекта:</vt:lpstr>
      <vt:lpstr>2 часть .Определение предмета исследования.</vt:lpstr>
      <vt:lpstr>3 часть.  Формулировка проблемы. </vt:lpstr>
      <vt:lpstr>4 часть. Выдвижение  гипотезы.</vt:lpstr>
      <vt:lpstr>5 часть. Проверка гипотезы.</vt:lpstr>
      <vt:lpstr>    Играем в снежки</vt:lpstr>
      <vt:lpstr>Опыты с водой и льдом </vt:lpstr>
      <vt:lpstr>Чтение сказок , игры со снегом </vt:lpstr>
      <vt:lpstr>Апликация ватой «Наш весёлый снеговик»</vt:lpstr>
      <vt:lpstr>Друзья Снеговика </vt:lpstr>
      <vt:lpstr>Аппликация «Снеговик»-техника обрывания</vt:lpstr>
      <vt:lpstr>Нетрадиционное рисование «Снег»</vt:lpstr>
      <vt:lpstr>Тестопластика «Снеговики» </vt:lpstr>
      <vt:lpstr>Итоговое мероприятие -Спортивное развлечение «Снеговик»</vt:lpstr>
      <vt:lpstr> Результаты реализации проекта: -Углубились знания детей о сезонных изменениях в природе -Развитие  исследовательской деятельности детей и творческих способностей  -Развитие диалогической и связной речи детей , обогащение словаря  </vt:lpstr>
      <vt:lpstr>-Расширение картотеки игр зимней направленности (дид., подв .пальчиковые игры ими детьми в свободной деятельности  -Приобщение родителей в творческую работу с детьми , укрепление заинтересованности в сотрудничестве с детским садом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Критина</dc:creator>
  <cp:lastModifiedBy>Критина</cp:lastModifiedBy>
  <cp:revision>32</cp:revision>
  <dcterms:created xsi:type="dcterms:W3CDTF">2015-02-03T15:44:08Z</dcterms:created>
  <dcterms:modified xsi:type="dcterms:W3CDTF">2015-02-18T14:38:50Z</dcterms:modified>
</cp:coreProperties>
</file>